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20" autoAdjust="0"/>
    <p:restoredTop sz="94660"/>
  </p:normalViewPr>
  <p:slideViewPr>
    <p:cSldViewPr snapToGrid="0">
      <p:cViewPr varScale="1">
        <p:scale>
          <a:sx n="87" d="100"/>
          <a:sy n="87" d="100"/>
        </p:scale>
        <p:origin x="2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NORMES DOCUMENTAIRES ET XML</a:t>
            </a:r>
            <a:endParaRPr lang="fr-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Partie I</a:t>
            </a:r>
          </a:p>
          <a:p>
            <a:r>
              <a:rPr lang="fr-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Bases de la technologie XML</a:t>
            </a:r>
            <a:endParaRPr lang="fr-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618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Terminologie </a:t>
            </a:r>
            <a:r>
              <a:rPr lang="fr-FR" dirty="0" err="1" smtClean="0"/>
              <a:t>xml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144487"/>
            <a:ext cx="9601196" cy="37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4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Document </a:t>
            </a:r>
            <a:r>
              <a:rPr lang="fr-FR" dirty="0" err="1" smtClean="0"/>
              <a:t>xml</a:t>
            </a:r>
            <a:r>
              <a:rPr lang="fr-FR" dirty="0" smtClean="0"/>
              <a:t> bien formé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557463"/>
            <a:ext cx="9601196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28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982133"/>
            <a:ext cx="9601196" cy="48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37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982133"/>
            <a:ext cx="9601195" cy="48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23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982133"/>
            <a:ext cx="9601196" cy="48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15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982133"/>
            <a:ext cx="9601196" cy="48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97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Document XML valide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7" y="2285999"/>
            <a:ext cx="10744199" cy="398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60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IDE pour écrire un doc. XML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6914" y="2921000"/>
            <a:ext cx="9459683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09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982133"/>
            <a:ext cx="9601196" cy="48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94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982132"/>
            <a:ext cx="9601196" cy="48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80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Origine XML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375211"/>
            <a:ext cx="9601196" cy="350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56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982133"/>
            <a:ext cx="9601196" cy="48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52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982133"/>
            <a:ext cx="9601196" cy="48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26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797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Xml</a:t>
            </a:r>
            <a:r>
              <a:rPr lang="fr-FR" dirty="0" smtClean="0"/>
              <a:t> pour échanger les données entre les systèmes d’informations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386361"/>
            <a:ext cx="9601196" cy="348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31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982133"/>
            <a:ext cx="9601196" cy="442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62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Correspondance entre un fichier </a:t>
            </a:r>
            <a:r>
              <a:rPr lang="fr-FR" dirty="0" err="1" smtClean="0"/>
              <a:t>xml</a:t>
            </a:r>
            <a:r>
              <a:rPr lang="fr-FR" dirty="0" smtClean="0"/>
              <a:t> et Base de données relationnelle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557463"/>
            <a:ext cx="9601196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7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982133"/>
            <a:ext cx="9601196" cy="48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6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de document </a:t>
            </a:r>
            <a:r>
              <a:rPr lang="fr-FR" dirty="0" err="1" smtClean="0"/>
              <a:t>xml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557463"/>
            <a:ext cx="9601195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8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d’un doc. </a:t>
            </a:r>
            <a:r>
              <a:rPr lang="fr-FR" dirty="0" err="1" smtClean="0"/>
              <a:t>xml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133600"/>
            <a:ext cx="9601196" cy="3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14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Structure d’un fichier </a:t>
            </a:r>
            <a:r>
              <a:rPr lang="fr-FR" dirty="0" err="1" smtClean="0"/>
              <a:t>xml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154692"/>
            <a:ext cx="9601196" cy="350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312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1162</TotalTime>
  <Words>61</Words>
  <Application>Microsoft Office PowerPoint</Application>
  <PresentationFormat>Grand écran</PresentationFormat>
  <Paragraphs>13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Algerian</vt:lpstr>
      <vt:lpstr>Arial</vt:lpstr>
      <vt:lpstr>Garamond</vt:lpstr>
      <vt:lpstr>Organique</vt:lpstr>
      <vt:lpstr>NORMES DOCUMENTAIRES ET XML</vt:lpstr>
      <vt:lpstr>Origine XML</vt:lpstr>
      <vt:lpstr>Xml pour échanger les données entre les systèmes d’informations</vt:lpstr>
      <vt:lpstr>Présentation PowerPoint</vt:lpstr>
      <vt:lpstr>Correspondance entre un fichier xml et Base de données relationnelle</vt:lpstr>
      <vt:lpstr>Présentation PowerPoint</vt:lpstr>
      <vt:lpstr>Exemple de document xml</vt:lpstr>
      <vt:lpstr>Création d’un doc. xml</vt:lpstr>
      <vt:lpstr>Structure d’un fichier xml</vt:lpstr>
      <vt:lpstr>Terminologie xml</vt:lpstr>
      <vt:lpstr>Document xml bien formé</vt:lpstr>
      <vt:lpstr>Présentation PowerPoint</vt:lpstr>
      <vt:lpstr>Présentation PowerPoint</vt:lpstr>
      <vt:lpstr>Présentation PowerPoint</vt:lpstr>
      <vt:lpstr>Présentation PowerPoint</vt:lpstr>
      <vt:lpstr>Document XML valide</vt:lpstr>
      <vt:lpstr>IDE pour écrire un doc. XML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NORMES DOCUMENTAIRES ET XML</dc:title>
  <dc:creator>IGORE</dc:creator>
  <cp:lastModifiedBy>IGORE</cp:lastModifiedBy>
  <cp:revision>18</cp:revision>
  <dcterms:created xsi:type="dcterms:W3CDTF">2023-03-08T04:49:37Z</dcterms:created>
  <dcterms:modified xsi:type="dcterms:W3CDTF">2023-05-17T10:49:31Z</dcterms:modified>
</cp:coreProperties>
</file>